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2" r:id="rId1"/>
    <p:sldMasterId id="2147483684" r:id="rId2"/>
    <p:sldMasterId id="2147483696" r:id="rId3"/>
  </p:sldMasterIdLst>
  <p:sldIdLst>
    <p:sldId id="263" r:id="rId4"/>
    <p:sldId id="264" r:id="rId5"/>
    <p:sldId id="265" r:id="rId6"/>
    <p:sldId id="257" r:id="rId7"/>
    <p:sldId id="259" r:id="rId8"/>
    <p:sldId id="260" r:id="rId9"/>
    <p:sldId id="262" r:id="rId10"/>
    <p:sldId id="261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-61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699804"/>
            <a:ext cx="110744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609600" y="1433732"/>
            <a:ext cx="11074400" cy="1981200"/>
          </a:xfrm>
          <a:ln w="6350" cap="rnd">
            <a:noFill/>
          </a:ln>
        </p:spPr>
        <p:txBody>
          <a:bodyPr anchor="b" anchorCtr="0"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51501" y="3550126"/>
            <a:ext cx="39624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278099" y="3550126"/>
            <a:ext cx="39624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6053797" y="3526302"/>
            <a:ext cx="60960" cy="45720"/>
          </a:xfrm>
          <a:prstGeom prst="ellipse">
            <a:avLst/>
          </a:prstGeom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2">
            <a:schemeClr val="accent2"/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198795" y="-21511"/>
            <a:ext cx="46736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11154" y="2708476"/>
            <a:ext cx="4417807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1154" y="4421081"/>
            <a:ext cx="4413071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18325" y="1516829"/>
            <a:ext cx="28448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0" name="Rectangle 49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071360" y="5719967"/>
            <a:ext cx="3775456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98795" y="5719967"/>
            <a:ext cx="858221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89" name="Rectangle 88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194" y="2900830"/>
            <a:ext cx="8849957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8194" y="4267201"/>
            <a:ext cx="8849956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89888" y="2313432"/>
            <a:ext cx="4559808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2313431"/>
            <a:ext cx="4559808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2815" y="2316009"/>
            <a:ext cx="407619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961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2450" y="2316010"/>
            <a:ext cx="4074289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6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58" name="Rectangle 57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7859" y="856527"/>
            <a:ext cx="4120587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9777" y="2657435"/>
            <a:ext cx="4406096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5456" y="4136994"/>
            <a:ext cx="4398379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algn="ctr">
              <a:defRPr/>
            </a:lvl1pPr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565" y="2660904"/>
            <a:ext cx="4401312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0278" y="693795"/>
            <a:ext cx="4479497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2841" y="4133089"/>
            <a:ext cx="4400764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1030147"/>
            <a:ext cx="1979271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04395" y="1030147"/>
            <a:ext cx="7231605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3556000" y="0"/>
            <a:ext cx="8636000" cy="6858000"/>
          </a:xfrm>
          <a:prstGeom prst="rect">
            <a:avLst/>
          </a:prstGeom>
          <a:blipFill>
            <a:blip r:embed="rId2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127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4489157" y="533400"/>
            <a:ext cx="68072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4472589" y="3539864"/>
            <a:ext cx="6819704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7828299" y="6557946"/>
            <a:ext cx="2669952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3759200" y="6557946"/>
            <a:ext cx="3903629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0507845" y="6556248"/>
            <a:ext cx="784448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2821838"/>
            <a:ext cx="8340651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2400" y="1905001"/>
            <a:ext cx="8340651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98984" y="6556810"/>
            <a:ext cx="2669952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13811" y="6556810"/>
            <a:ext cx="38608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78603" y="6555112"/>
            <a:ext cx="784448" cy="228600"/>
          </a:xfrm>
        </p:spPr>
        <p:txBody>
          <a:bodyPr/>
          <a:lstStyle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20040"/>
            <a:ext cx="9656064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469392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71744" y="1600201"/>
            <a:ext cx="469392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20040"/>
            <a:ext cx="9656064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867400"/>
            <a:ext cx="469392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5571744" y="5867400"/>
            <a:ext cx="469392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711840"/>
            <a:ext cx="469392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71744" y="1711840"/>
            <a:ext cx="469392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20040"/>
            <a:ext cx="9656064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05200"/>
            <a:ext cx="105664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4958864"/>
            <a:ext cx="10566400" cy="984736"/>
          </a:xfrm>
        </p:spPr>
        <p:txBody>
          <a:bodyPr anchor="t"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914400" y="4916993"/>
            <a:ext cx="10566400" cy="4301"/>
          </a:xfrm>
          <a:prstGeom prst="line">
            <a:avLst/>
          </a:prstGeom>
          <a:noFill/>
          <a:ln w="9525" cap="flat" cmpd="sng" algn="ctr">
            <a:solidFill>
              <a:srgbClr val="E9E9E8"/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786384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97416"/>
            <a:ext cx="786384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0"/>
            <a:ext cx="9652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797292" y="1004669"/>
            <a:ext cx="5759369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795609" y="998817"/>
            <a:ext cx="5759369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85464" y="1143000"/>
            <a:ext cx="4572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85464" y="3283634"/>
            <a:ext cx="4572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884909" y="1041002"/>
            <a:ext cx="560832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37600" y="274956"/>
            <a:ext cx="2032000" cy="5851525"/>
          </a:xfrm>
        </p:spPr>
        <p:txBody>
          <a:bodyPr vert="eaVert" anchor="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57088" y="6557946"/>
            <a:ext cx="2669952" cy="226902"/>
          </a:xfrm>
        </p:spPr>
        <p:txBody>
          <a:bodyPr/>
          <a:lstStyle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556248"/>
            <a:ext cx="4876800" cy="228600"/>
          </a:xfrm>
        </p:spPr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39328" y="6553200"/>
            <a:ext cx="784448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609600" y="1524000"/>
            <a:ext cx="5413248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6197600" y="1524000"/>
            <a:ext cx="5413248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99593"/>
            <a:ext cx="5386917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609600" y="2201896"/>
            <a:ext cx="53848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6199717" y="2201896"/>
            <a:ext cx="53848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6197600" y="1399593"/>
            <a:ext cx="5386917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750593" y="2180219"/>
            <a:ext cx="499872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339840" y="2180219"/>
            <a:ext cx="499872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609600" y="457200"/>
            <a:ext cx="83312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42400" y="1600200"/>
            <a:ext cx="2645664" cy="3733800"/>
          </a:xfrm>
        </p:spPr>
        <p:txBody>
          <a:bodyPr tIns="45720" bIns="45720"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9042400" y="457200"/>
            <a:ext cx="26416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9200" y="457200"/>
            <a:ext cx="27432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457200"/>
            <a:ext cx="80264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39200" y="1600200"/>
            <a:ext cx="2743200" cy="4419600"/>
          </a:xfrm>
        </p:spPr>
        <p:txBody>
          <a:bodyPr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609600" y="1447800"/>
            <a:ext cx="10972800" cy="46783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7721600" y="6203667"/>
            <a:ext cx="3454400" cy="384048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844800" y="6203667"/>
            <a:ext cx="477520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214100" y="6181531"/>
            <a:ext cx="812800" cy="457200"/>
          </a:xfrm>
          <a:prstGeom prst="rect">
            <a:avLst/>
          </a:prstGeom>
          <a:noFill/>
        </p:spPr>
        <p:txBody>
          <a:bodyPr vert="horz" lIns="0" tIns="0" rIns="0" bIns="0" anchor="ctr" anchorCtr="0">
            <a:noAutofit/>
          </a:bodyPr>
          <a:lstStyle>
            <a:lvl1pPr algn="ctr" eaLnBrk="1" latinLnBrk="0" hangingPunct="1">
              <a:defRPr kumimoji="0" sz="1600" baseline="0">
                <a:solidFill>
                  <a:schemeClr val="tx2"/>
                </a:solidFill>
              </a:defRPr>
            </a:lvl1pPr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lang="en-US" sz="4200" b="0" kern="1200" spc="-100" baseline="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/>
        <a:buChar char="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5840" indent="-228600" algn="l" rtl="0" eaLnBrk="1" latinLnBrk="0" hangingPunct="1">
        <a:spcBef>
          <a:spcPts val="300"/>
        </a:spcBef>
        <a:buClr>
          <a:schemeClr val="accent2">
            <a:shade val="50000"/>
          </a:schemeClr>
        </a:buClr>
        <a:buSzPct val="85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406400" y="0"/>
            <a:ext cx="13243109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609600" y="333488"/>
            <a:ext cx="109728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6081656" y="-21511"/>
            <a:ext cx="4905488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1320" y="1027664"/>
            <a:ext cx="93663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1323" y="2323652"/>
            <a:ext cx="9036423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96517" y="22449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88597" y="5852161"/>
            <a:ext cx="4669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98795" y="224492"/>
            <a:ext cx="17762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10871200" y="0"/>
            <a:ext cx="1320800" cy="6858000"/>
          </a:xfrm>
          <a:prstGeom prst="rect">
            <a:avLst/>
          </a:prstGeom>
          <a:blipFill>
            <a:blip r:embed="rId13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609600" y="320040"/>
            <a:ext cx="9652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609600" y="1609416"/>
            <a:ext cx="9652000" cy="484632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5661248" y="6557946"/>
            <a:ext cx="2669952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7DEAF582-B4FC-42F9-8D1C-495E6B79C92E}" type="datetimeFigureOut">
              <a:rPr lang="en-IN" smtClean="0"/>
              <a:t>07-12-2022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609600" y="6557946"/>
            <a:ext cx="48768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335264" y="6556248"/>
            <a:ext cx="784448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5FB49ACA-6AA3-4082-862A-7842C3517C41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.in/imghp" TargetMode="External"/><Relationship Id="rId2" Type="http://schemas.openxmlformats.org/officeDocument/2006/relationships/hyperlink" Target="http://www.w3schools.com/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1353800" cy="6176963"/>
          </a:xfrm>
        </p:spPr>
        <p:txBody>
          <a:bodyPr/>
          <a:lstStyle/>
          <a:p>
            <a:pPr marL="0" indent="0" algn="ctr">
              <a:buNone/>
            </a:pPr>
            <a:r>
              <a:rPr lang="en-US" sz="3200" b="1" dirty="0"/>
              <a:t>ST. ANDREW’S INSTITUTE OF </a:t>
            </a:r>
            <a:r>
              <a:rPr lang="en-US" sz="3200" b="1" dirty="0" smtClean="0"/>
              <a:t>TECHNOLOGY</a:t>
            </a:r>
          </a:p>
          <a:p>
            <a:pPr marL="0" indent="0" algn="ctr">
              <a:buNone/>
            </a:pPr>
            <a:r>
              <a:rPr lang="en-US" sz="3200" b="1" dirty="0" smtClean="0"/>
              <a:t> </a:t>
            </a:r>
            <a:r>
              <a:rPr lang="en-US" sz="3200" b="1" dirty="0"/>
              <a:t>AND </a:t>
            </a:r>
            <a:r>
              <a:rPr lang="en-US" sz="3200" b="1" dirty="0" smtClean="0"/>
              <a:t>MANAGEMENT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IN" b="1" dirty="0">
                <a:latin typeface="Bahnschrift SemiLight" panose="020B0502040204020203" charset="0"/>
                <a:cs typeface="Bahnschrift SemiLight" panose="020B0502040204020203" charset="0"/>
              </a:rPr>
              <a:t>Name</a:t>
            </a:r>
            <a:r>
              <a:rPr lang="en-IN" b="1" dirty="0" smtClean="0">
                <a:latin typeface="Bahnschrift SemiLight" panose="020B0502040204020203" charset="0"/>
                <a:cs typeface="Bahnschrift SemiLight" panose="020B0502040204020203" charset="0"/>
              </a:rPr>
              <a:t>: SANGAM BAA</a:t>
            </a:r>
            <a:r>
              <a:rPr lang="en-IN" b="1" dirty="0">
                <a:latin typeface="Bahnschrift SemiLight" panose="020B0502040204020203" charset="0"/>
                <a:cs typeface="Bahnschrift SemiLight" panose="020B0502040204020203" charset="0"/>
              </a:rPr>
              <a:t/>
            </a:r>
            <a:br>
              <a:rPr lang="en-IN" b="1" dirty="0">
                <a:latin typeface="Bahnschrift SemiLight" panose="020B0502040204020203" charset="0"/>
                <a:cs typeface="Bahnschrift SemiLight" panose="020B0502040204020203" charset="0"/>
              </a:rPr>
            </a:br>
            <a:r>
              <a:rPr lang="en-IN" b="1" dirty="0">
                <a:latin typeface="Bahnschrift SemiLight" panose="020B0502040204020203" charset="0"/>
                <a:cs typeface="Bahnschrift SemiLight" panose="020B0502040204020203" charset="0"/>
              </a:rPr>
              <a:t>Branch: BCA</a:t>
            </a:r>
            <a:br>
              <a:rPr lang="en-IN" b="1" dirty="0">
                <a:latin typeface="Bahnschrift SemiLight" panose="020B0502040204020203" charset="0"/>
                <a:cs typeface="Bahnschrift SemiLight" panose="020B0502040204020203" charset="0"/>
              </a:rPr>
            </a:br>
            <a:r>
              <a:rPr lang="en-IN" b="1" dirty="0">
                <a:latin typeface="Bahnschrift SemiLight" panose="020B0502040204020203" charset="0"/>
                <a:cs typeface="Bahnschrift SemiLight" panose="020B0502040204020203" charset="0"/>
              </a:rPr>
              <a:t>Section: B</a:t>
            </a:r>
            <a:br>
              <a:rPr lang="en-IN" b="1" dirty="0">
                <a:latin typeface="Bahnschrift SemiLight" panose="020B0502040204020203" charset="0"/>
                <a:cs typeface="Bahnschrift SemiLight" panose="020B0502040204020203" charset="0"/>
              </a:rPr>
            </a:br>
            <a:r>
              <a:rPr lang="en-IN" b="1" dirty="0">
                <a:latin typeface="Bahnschrift SemiLight" panose="020B0502040204020203" charset="0"/>
                <a:cs typeface="Bahnschrift SemiLight" panose="020B0502040204020203" charset="0"/>
              </a:rPr>
              <a:t>Roll No: </a:t>
            </a:r>
            <a:r>
              <a:rPr lang="en-IN" b="1" dirty="0" smtClean="0">
                <a:latin typeface="Bahnschrift SemiLight" panose="020B0502040204020203" charset="0"/>
                <a:cs typeface="Bahnschrift SemiLight" panose="020B0502040204020203" charset="0"/>
              </a:rPr>
              <a:t>229135</a:t>
            </a:r>
          </a:p>
          <a:p>
            <a:pPr marL="0" indent="0" algn="ctr">
              <a:buNone/>
            </a:pPr>
            <a:r>
              <a:rPr lang="en-IN" b="1" dirty="0" smtClean="0">
                <a:latin typeface="Bahnschrift SemiLight" panose="020B0502040204020203" charset="0"/>
              </a:rPr>
              <a:t>SUB: TECHNICAL TRAINING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4494" y="1064016"/>
            <a:ext cx="2521684" cy="2186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124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32" y="525558"/>
            <a:ext cx="6115792" cy="4352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716" y="1519299"/>
            <a:ext cx="5228436" cy="4311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6872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C:\Users\Hp8332\Pictures\Screenshots\Screenshot (94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74" y="569913"/>
            <a:ext cx="9930601" cy="5583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7648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3792" y="722774"/>
            <a:ext cx="9366325" cy="880739"/>
          </a:xfrm>
        </p:spPr>
        <p:txBody>
          <a:bodyPr/>
          <a:lstStyle/>
          <a:p>
            <a:r>
              <a:rPr lang="en-IN" b="1" dirty="0"/>
              <a:t>Some Pictures from my Website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096" y="2229635"/>
            <a:ext cx="7513308" cy="4224174"/>
          </a:xfrm>
        </p:spPr>
      </p:pic>
      <p:sp>
        <p:nvSpPr>
          <p:cNvPr id="6" name="Title 1"/>
          <p:cNvSpPr txBox="1"/>
          <p:nvPr/>
        </p:nvSpPr>
        <p:spPr>
          <a:xfrm>
            <a:off x="489155" y="129427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Header Area</a:t>
            </a:r>
            <a:endParaRPr lang="en-IN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Content Area</a:t>
            </a: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2778354"/>
            <a:ext cx="4559300" cy="2563354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838" y="2777908"/>
            <a:ext cx="4560887" cy="2564246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p8332\Pictures\Screenshots\Screenshot (111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89391" y="2324100"/>
            <a:ext cx="6240156" cy="350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Hp8332\Pictures\Screenshots\Screenshot (11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73" y="787195"/>
            <a:ext cx="9594624" cy="5394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Hp8332\Pictures\Screenshots\Screenshot (113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796" y="510278"/>
            <a:ext cx="9133980" cy="513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5400" b="1" dirty="0"/>
              <a:t>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66122"/>
            <a:ext cx="10515600" cy="3930506"/>
          </a:xfrm>
        </p:spPr>
        <p:txBody>
          <a:bodyPr/>
          <a:lstStyle/>
          <a:p>
            <a:pPr marL="68580" indent="0">
              <a:buNone/>
            </a:pPr>
            <a:r>
              <a:rPr lang="en-US" dirty="0" smtClean="0"/>
              <a:t>While  doing this project I learn many things about HTML ANS CSS.</a:t>
            </a:r>
          </a:p>
          <a:p>
            <a:pPr marL="68580" indent="0">
              <a:buNone/>
            </a:pPr>
            <a:r>
              <a:rPr lang="en-US" dirty="0" smtClean="0"/>
              <a:t>To do this project my friends help me</a:t>
            </a:r>
            <a:r>
              <a:rPr lang="en-US" dirty="0"/>
              <a:t> </a:t>
            </a:r>
            <a:r>
              <a:rPr lang="en-US" dirty="0" smtClean="0"/>
              <a:t>and I also take help from </a:t>
            </a:r>
            <a:r>
              <a:rPr lang="en-US" b="1" dirty="0" smtClean="0"/>
              <a:t>YouTube and Google(</a:t>
            </a:r>
            <a:r>
              <a:rPr lang="en-US" b="1" dirty="0"/>
              <a:t> </a:t>
            </a:r>
            <a:endParaRPr lang="en-US" dirty="0"/>
          </a:p>
          <a:p>
            <a:r>
              <a:rPr lang="en-US" b="1" dirty="0"/>
              <a:t>1. </a:t>
            </a:r>
            <a:r>
              <a:rPr lang="en-US" b="1" u="sng" dirty="0">
                <a:hlinkClick r:id="rId2"/>
              </a:rPr>
              <a:t>www.w3schools.com</a:t>
            </a:r>
            <a:endParaRPr lang="en-US" dirty="0"/>
          </a:p>
          <a:p>
            <a:r>
              <a:rPr lang="en-US" b="1" dirty="0"/>
              <a:t>2. </a:t>
            </a:r>
            <a:r>
              <a:rPr lang="en-US" b="1" u="sng" dirty="0">
                <a:hlinkClick r:id="rId3"/>
              </a:rPr>
              <a:t>www.google.co.in/imghp</a:t>
            </a:r>
            <a:endParaRPr lang="en-US" dirty="0"/>
          </a:p>
          <a:p>
            <a:r>
              <a:rPr lang="en-US" b="1" dirty="0"/>
              <a:t>3. </a:t>
            </a:r>
            <a:r>
              <a:rPr lang="en-US" b="1" dirty="0" smtClean="0"/>
              <a:t>Pait3d</a:t>
            </a:r>
            <a:endParaRPr lang="en-US" dirty="0"/>
          </a:p>
          <a:p>
            <a:pPr marL="68580" indent="0">
              <a:buNone/>
            </a:pPr>
            <a:endParaRPr lang="en-US" b="1" dirty="0" smtClean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Paper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pulent">
  <a:themeElements>
    <a:clrScheme name="Opulent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125</TotalTime>
  <Words>54</Words>
  <Application>Microsoft Office PowerPoint</Application>
  <PresentationFormat>Custom</PresentationFormat>
  <Paragraphs>18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Paper</vt:lpstr>
      <vt:lpstr>Austin</vt:lpstr>
      <vt:lpstr>Opulent</vt:lpstr>
      <vt:lpstr>PowerPoint Presentation</vt:lpstr>
      <vt:lpstr>PowerPoint Presentation</vt:lpstr>
      <vt:lpstr>PowerPoint Presentation</vt:lpstr>
      <vt:lpstr>Some Pictures from my Website</vt:lpstr>
      <vt:lpstr>Content Area</vt:lpstr>
      <vt:lpstr>PowerPoint Presentation</vt:lpstr>
      <vt:lpstr>PowerPoint Presentation</vt:lpstr>
      <vt:lpstr>PowerPoint Presentation</vt:lpstr>
      <vt:lpstr>Bibliography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Name: Aaron Mathew Philip Branch: BCA Section: B Roll No: 229222</dc:title>
  <dc:creator>Aaron Philip</dc:creator>
  <cp:lastModifiedBy>Windows User</cp:lastModifiedBy>
  <cp:revision>13</cp:revision>
  <dcterms:created xsi:type="dcterms:W3CDTF">2022-11-27T17:35:00Z</dcterms:created>
  <dcterms:modified xsi:type="dcterms:W3CDTF">2022-12-07T07:51:32Z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C1F53B615D7B478892836B77B56CE7C0</vt:lpwstr>
  </property>
  <property fmtid="{D5CDD505-2E9C-101B-9397-08002B2CF9AE}" pid="3" name="KSOProductBuildVer">
    <vt:lpwstr>1033-11.2.0.11417</vt:lpwstr>
  </property>
</Properties>
</file>

<file path=docProps/thumbnail.jpeg>
</file>